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0" r:id="rId3"/>
    <p:sldId id="257" r:id="rId4"/>
    <p:sldId id="261" r:id="rId5"/>
    <p:sldId id="258" r:id="rId6"/>
    <p:sldId id="262" r:id="rId7"/>
    <p:sldId id="259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7" autoAdjust="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FC4F-1F62-46DF-AACF-291B2D0AB972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B113-3B88-4851-B0C9-519112DDE13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FC4F-1F62-46DF-AACF-291B2D0AB972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B113-3B88-4851-B0C9-519112DDE13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FC4F-1F62-46DF-AACF-291B2D0AB972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B113-3B88-4851-B0C9-519112DDE13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FC4F-1F62-46DF-AACF-291B2D0AB972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B113-3B88-4851-B0C9-519112DDE13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FC4F-1F62-46DF-AACF-291B2D0AB972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B113-3B88-4851-B0C9-519112DDE13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FC4F-1F62-46DF-AACF-291B2D0AB972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B113-3B88-4851-B0C9-519112DDE13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FC4F-1F62-46DF-AACF-291B2D0AB972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B113-3B88-4851-B0C9-519112DDE13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FC4F-1F62-46DF-AACF-291B2D0AB972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B113-3B88-4851-B0C9-519112DDE13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FC4F-1F62-46DF-AACF-291B2D0AB972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B113-3B88-4851-B0C9-519112DDE131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FC4F-1F62-46DF-AACF-291B2D0AB972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B113-3B88-4851-B0C9-519112DDE13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FC4F-1F62-46DF-AACF-291B2D0AB972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B113-3B88-4851-B0C9-519112DDE13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26BFC4F-1F62-46DF-AACF-291B2D0AB972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B12B113-3B88-4851-B0C9-519112DDE131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google.co.uk/url?sa=i&amp;rct=j&amp;q=care+bear&amp;source=images&amp;cd=&amp;cad=rja&amp;uact=8&amp;ved=0CAcQjRw&amp;url=http://dumb4o.angelfire.com/&amp;ei=qIrcVKOSENX1ap-AgdgG&amp;bvm=bv.85761416,d.d24&amp;psig=AFQjCNETfpc9F6Xlvi07GuPF0YU79UV5dw&amp;ust=1423825948339904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co.uk/url?sa=i&amp;rct=j&amp;q=popples&amp;source=images&amp;cd=&amp;cad=rja&amp;uact=8&amp;ved=0CAcQjRw&amp;url=http://www.ghostofthedoll.co.uk/popples.htm&amp;ei=KKLcVNXIL8yBU_3RgdAJ&amp;psig=AFQjCNHQ7o06bU_HodD64uml5tmJer30aA&amp;ust=1423831975459243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.uk/url?sa=i&amp;rct=j&amp;q=keeper+toys&amp;source=images&amp;cd=&amp;cad=rja&amp;uact=8&amp;ved=&amp;url=http://uftaki.dreamwidth.org/113111.html&amp;ei=-aLcVJjTMMbOaJStgqAK&amp;psig=AFQjCNH38po4xoIymNAgLRyol3_eFL7EXQ&amp;ust=1423832185974806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2.gstatic.com/images?q=tbn:ANd9GcT7bHaed0b8eJWO2Ng6p3klfh9pPum6VZysLMcAm6-zolUX0dLxPw:dumb4o.angelfire.com/Tenderheart_bear_large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60" y="764704"/>
            <a:ext cx="1944216" cy="2376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55776" y="1268760"/>
            <a:ext cx="6192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/>
              <a:t>+ 5 = 19</a:t>
            </a:r>
          </a:p>
        </p:txBody>
      </p:sp>
      <p:pic>
        <p:nvPicPr>
          <p:cNvPr id="6" name="Picture 2" descr="http://t2.gstatic.com/images?q=tbn:ANd9GcT7bHaed0b8eJWO2Ng6p3klfh9pPum6VZysLMcAm6-zolUX0dLxPw:dumb4o.angelfire.com/Tenderheart_bear_large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789040"/>
            <a:ext cx="1944216" cy="2376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292080" y="4005064"/>
            <a:ext cx="6192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/>
              <a:t>= </a:t>
            </a:r>
          </a:p>
        </p:txBody>
      </p:sp>
    </p:spTree>
    <p:extLst>
      <p:ext uri="{BB962C8B-B14F-4D97-AF65-F5344CB8AC3E}">
        <p14:creationId xmlns:p14="http://schemas.microsoft.com/office/powerpoint/2010/main" val="3125329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27784" y="1268760"/>
            <a:ext cx="6192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/>
              <a:t>+ 10 =21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2080" y="4005064"/>
            <a:ext cx="6192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/>
              <a:t>= </a:t>
            </a:r>
          </a:p>
        </p:txBody>
      </p:sp>
      <p:pic>
        <p:nvPicPr>
          <p:cNvPr id="5122" name="Picture 2" descr="http://tomopop.com/ul/10466-550x-BabyApplejac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51" y="1254979"/>
            <a:ext cx="2235297" cy="1597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tomopop.com/ul/10466-550x-BabyApplejac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665" y="4008181"/>
            <a:ext cx="2235297" cy="1597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15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clevelandchildrensmuseum.org/wp-content/uploads/2012/11/CA0479-CB-CMYK-e1352249363775-874x10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80"/>
            <a:ext cx="2204244" cy="258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131840" y="980728"/>
            <a:ext cx="6192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/>
              <a:t>X 2 = 20</a:t>
            </a:r>
          </a:p>
        </p:txBody>
      </p:sp>
      <p:pic>
        <p:nvPicPr>
          <p:cNvPr id="6" name="Picture 2" descr="http://www.clevelandchildrensmuseum.org/wp-content/uploads/2012/11/CA0479-CB-CMYK-e1352249363775-874x10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438851"/>
            <a:ext cx="2204244" cy="258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840140" y="4005064"/>
            <a:ext cx="2880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/>
              <a:t>= </a:t>
            </a:r>
          </a:p>
        </p:txBody>
      </p:sp>
    </p:spTree>
    <p:extLst>
      <p:ext uri="{BB962C8B-B14F-4D97-AF65-F5344CB8AC3E}">
        <p14:creationId xmlns:p14="http://schemas.microsoft.com/office/powerpoint/2010/main" val="2360126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31840" y="980728"/>
            <a:ext cx="6192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/>
              <a:t>X 5= 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40140" y="4005064"/>
            <a:ext cx="2880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/>
              <a:t>= </a:t>
            </a:r>
          </a:p>
        </p:txBody>
      </p:sp>
      <p:pic>
        <p:nvPicPr>
          <p:cNvPr id="6146" name="Picture 2" descr="https://c2.staticflickr.com/4/3216/2841617868_8317dd54df_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636206"/>
            <a:ext cx="2680017" cy="178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c2.staticflickr.com/4/3216/2841617868_8317dd54df_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645024"/>
            <a:ext cx="2680017" cy="178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4071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vignette3.wikia.nocookie.net/dfairies/images/0/08/Tinker_Bell_(Disney_Fairies).jpg/revision/latest?cb=201312060610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72" y="620688"/>
            <a:ext cx="1556172" cy="2672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55776" y="980728"/>
            <a:ext cx="6192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/>
              <a:t>- 3 = 15</a:t>
            </a:r>
          </a:p>
        </p:txBody>
      </p:sp>
      <p:pic>
        <p:nvPicPr>
          <p:cNvPr id="6" name="Picture 2" descr="http://vignette3.wikia.nocookie.net/dfairies/images/0/08/Tinker_Bell_(Disney_Fairies).jpg/revision/latest?cb=201312060610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293537"/>
            <a:ext cx="1556172" cy="2672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572000" y="3845131"/>
            <a:ext cx="2880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/>
              <a:t>= </a:t>
            </a:r>
          </a:p>
        </p:txBody>
      </p:sp>
    </p:spTree>
    <p:extLst>
      <p:ext uri="{BB962C8B-B14F-4D97-AF65-F5344CB8AC3E}">
        <p14:creationId xmlns:p14="http://schemas.microsoft.com/office/powerpoint/2010/main" val="2773174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55776" y="980728"/>
            <a:ext cx="6192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/>
              <a:t> - 4 = 23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0" y="3845131"/>
            <a:ext cx="2880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/>
              <a:t>= </a:t>
            </a:r>
          </a:p>
        </p:txBody>
      </p:sp>
      <p:pic>
        <p:nvPicPr>
          <p:cNvPr id="7170" name="Picture 2" descr="http://t2.gstatic.com/images?q=tbn:ANd9GcRrJ9q-beRJSxySVGvU6Y-6mPEhKxp_Z3tpxhAB66RyvEEJzDsEbQ:www.ghostofthedoll.co.uk/Toys/Popples/Plush/OriginalPopple_Pancake2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45388"/>
            <a:ext cx="20764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t2.gstatic.com/images?q=tbn:ANd9GcRrJ9q-beRJSxySVGvU6Y-6mPEhKxp_Z3tpxhAB66RyvEEJzDsEbQ:www.ghostofthedoll.co.uk/Toys/Popples/Plush/OriginalPopple_Pancake2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677461"/>
            <a:ext cx="20764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0937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mg1.wikia.nocookie.net/__cb20131220045441/disney/images/0/0a/ElsaPos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92696"/>
            <a:ext cx="1440160" cy="287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img1.wikia.nocookie.net/__cb20131220045441/disney/images/0/0a/ElsaPos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305" y="3347358"/>
            <a:ext cx="1440160" cy="287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699792" y="980728"/>
            <a:ext cx="6192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/>
              <a:t>÷ 2 = 5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80112" y="4211069"/>
            <a:ext cx="2880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/>
              <a:t>= </a:t>
            </a:r>
          </a:p>
        </p:txBody>
      </p:sp>
    </p:spTree>
    <p:extLst>
      <p:ext uri="{BB962C8B-B14F-4D97-AF65-F5344CB8AC3E}">
        <p14:creationId xmlns:p14="http://schemas.microsoft.com/office/powerpoint/2010/main" val="2373602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699792" y="980728"/>
            <a:ext cx="6192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/>
              <a:t>÷ 5 = 3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80112" y="4211069"/>
            <a:ext cx="2880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/>
              <a:t>= </a:t>
            </a:r>
          </a:p>
        </p:txBody>
      </p:sp>
      <p:pic>
        <p:nvPicPr>
          <p:cNvPr id="8194" name="Picture 2" descr="http://t1.gstatic.com/images?q=tbn:ANd9GcQNN86ff-Sgyhxrc3bBij5s3zZSsIlkKLAYG3hAMaoCV4_787Vhow:i16.photobucket.com/albums/b23/uftaki/stuff%2520to%2520sell/toys/Keyper04_zpscd34bb3c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78684"/>
            <a:ext cx="1997745" cy="1602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t1.gstatic.com/images?q=tbn:ANd9GcQNN86ff-Sgyhxrc3bBij5s3zZSsIlkKLAYG3hAMaoCV4_787Vhow:i16.photobucket.com/albums/b23/uftaki/stuff%2520to%2520sell/toys/Keyper04_zpscd34bb3c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077072"/>
            <a:ext cx="1997745" cy="1602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4030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699792" y="980728"/>
            <a:ext cx="6192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/>
              <a:t>÷ 8 = 8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80112" y="4211069"/>
            <a:ext cx="2880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/>
              <a:t>= </a:t>
            </a:r>
          </a:p>
        </p:txBody>
      </p:sp>
      <p:pic>
        <p:nvPicPr>
          <p:cNvPr id="9218" name="Picture 2" descr="http://ecx.images-amazon.com/images/I/91Dl8dtXBcL._SL1500_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54080"/>
            <a:ext cx="1772196" cy="179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ecx.images-amazon.com/images/I/91Dl8dtXBcL._SL1500_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789040"/>
            <a:ext cx="1772196" cy="179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989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699792" y="980728"/>
            <a:ext cx="6192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/>
              <a:t>+    = 14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80112" y="4211069"/>
            <a:ext cx="2880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/>
              <a:t>= </a:t>
            </a:r>
          </a:p>
        </p:txBody>
      </p:sp>
      <p:pic>
        <p:nvPicPr>
          <p:cNvPr id="10242" name="Picture 2" descr="http://img1.wikia.nocookie.net/__cb20121106233604/disney/images/d/d4/Bullseye-toy-story-8037414-334-4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06" y="594863"/>
            <a:ext cx="1825364" cy="2186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img1.wikia.nocookie.net/__cb20121106233604/disney/images/d/d4/Bullseye-toy-story-8037414-334-4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230" y="651433"/>
            <a:ext cx="1778128" cy="2129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img1.wikia.nocookie.net/__cb20121106233604/disney/images/d/d4/Bullseye-toy-story-8037414-334-4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501008"/>
            <a:ext cx="1778128" cy="2129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3330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699792" y="980728"/>
            <a:ext cx="6192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/>
              <a:t>+ 12 =20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80112" y="4211069"/>
            <a:ext cx="2880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/>
              <a:t>= </a:t>
            </a:r>
          </a:p>
        </p:txBody>
      </p:sp>
      <p:pic>
        <p:nvPicPr>
          <p:cNvPr id="11266" name="Picture 2" descr="http://upload.wikimedia.org/wikipedia/en/8/87/Jessie_(Toy_Story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76672"/>
            <a:ext cx="1628775" cy="280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upload.wikimedia.org/wikipedia/en/8/87/Jessie_(Toy_Story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1"/>
            <a:ext cx="1628775" cy="280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upload.wikimedia.org/wikipedia/en/8/87/Jessie_(Toy_Story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590961"/>
            <a:ext cx="1628775" cy="280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597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483768" y="1041167"/>
            <a:ext cx="6192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/>
              <a:t>X     =36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80112" y="4211069"/>
            <a:ext cx="2880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/>
              <a:t>= </a:t>
            </a:r>
          </a:p>
        </p:txBody>
      </p:sp>
      <p:pic>
        <p:nvPicPr>
          <p:cNvPr id="8" name="Picture 2" descr="http://vignette3.wikia.nocookie.net/dfairies/images/0/08/Tinker_Bell_(Disney_Fairies).jpg/revision/latest?cb=201312060610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20687"/>
            <a:ext cx="1341572" cy="2304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vignette3.wikia.nocookie.net/dfairies/images/0/08/Tinker_Bell_(Disney_Fairies).jpg/revision/latest?cb=201312060610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652047"/>
            <a:ext cx="1341572" cy="2304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vignette3.wikia.nocookie.net/dfairies/images/0/08/Tinker_Bell_(Disney_Fairies).jpg/revision/latest?cb=201312060610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134" y="3486669"/>
            <a:ext cx="1341572" cy="2304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3744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1320</TotalTime>
  <Words>59</Words>
  <Application>Microsoft Office PowerPoint</Application>
  <PresentationFormat>On-screen Show (4:3)</PresentationFormat>
  <Paragraphs>24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Verdana</vt:lpstr>
      <vt:lpstr>Wingdings 2</vt:lpstr>
      <vt:lpstr>Aspect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Lanesend Primary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Lizzie Westbrook</dc:creator>
  <cp:lastModifiedBy>Cameron, Jeremy</cp:lastModifiedBy>
  <cp:revision>9</cp:revision>
  <dcterms:created xsi:type="dcterms:W3CDTF">2015-02-12T11:12:02Z</dcterms:created>
  <dcterms:modified xsi:type="dcterms:W3CDTF">2021-05-10T16:56:27Z</dcterms:modified>
</cp:coreProperties>
</file>